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AAE522B-6AEF-4B69-9C6F-ABA1A3F6F247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0FB87D5-1469-4793-A873-4EDBBAD4D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H:\&#1080;&#1090;%20&#1087;&#1088;&#1072;&#1079;&#1076;&#1085;&#1080;&#1082;%20&#1085;&#1086;&#1089;&#1086;&#1074;\My_v_gorod_Izumrudnyj_idem_dorogoj_trudnoj_-_Detskie_minusovki%20(mp3cut.ru).mp3" TargetMode="External"/><Relationship Id="rId1" Type="http://schemas.openxmlformats.org/officeDocument/2006/relationships/audio" Target="file:///E:\&#1057;&#1074;&#1077;&#1090;&#1083;&#1072;&#1085;&#1072;\padenie_2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0;&#1090;%20&#1087;&#1088;&#1072;&#1079;&#1076;&#1085;&#1080;&#1082;%20&#1085;&#1086;&#1089;&#1086;&#1074;\My_v_gorod_Izumrudnyj_idem_dorogoj_trudnoj_-_Detskie_minusovki%20(mp3cut.ru).mp3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0;&#1090;%20&#1087;&#1088;&#1072;&#1079;&#1076;&#1085;&#1080;&#1082;%20&#1085;&#1086;&#1089;&#1086;&#1074;\My_v_gorod_Izumrudnyj_idem_dorogoj_trudnoj_-_Detskie_minusovki%20(mp3cut.ru)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0;&#1090;%20&#1087;&#1088;&#1072;&#1079;&#1076;&#1085;&#1080;&#1082;%20&#1085;&#1086;&#1089;&#1086;&#1074;\&#1053;&#1072;&#1090;&#1072;&#1083;&#1100;&#1103;%20&#1058;&#1080;&#1084;&#1086;&#1092;&#1077;&#1077;&#1074;&#1072;%20-%20&#1053;&#1086;&#1074;&#1072;&#1103;%20&#1082;&#1085;&#1080;&#1078;&#1082;&#1072;%20%20(audiopoisk.com).mp3" TargetMode="Externa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7;&#1074;&#1077;&#1090;&#1083;&#1072;&#1085;&#1072;\Detskie_pesni_-_V_Trave_Sidel_Kuznechik_V._SHainskij_-_N._Nosov_(get-tune.net)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gif"/><Relationship Id="rId7" Type="http://schemas.openxmlformats.org/officeDocument/2006/relationships/image" Target="../media/image20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Relationship Id="rId9" Type="http://schemas.openxmlformats.org/officeDocument/2006/relationships/image" Target="../media/image22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0;&#1090;%20&#1087;&#1088;&#1072;&#1079;&#1076;&#1085;&#1080;&#1082;%20&#1085;&#1086;&#1089;&#1086;&#1074;\My_v_gorod_Izumrudnyj_idem_dorogoj_trudnoj_-_Detskie_minusovki%20(mp3cut.ru).mp3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620688"/>
            <a:ext cx="6622504" cy="1368152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 МИРЕ КНИГ </a:t>
            </a:r>
            <a:b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НИКОЛАЯ НОСОВА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5" name="padenie_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  <p:pic>
        <p:nvPicPr>
          <p:cNvPr id="6" name="My_v_gorod_Izumrudnyj_idem_dorogoj_trudnoj_-_Detskie_minusovki (mp3cut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532440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3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68582"/>
            <a:ext cx="6984776" cy="483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Портреты друзей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6" name="Рисунок 5" descr="незнай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4221088"/>
            <a:ext cx="2520696" cy="2343912"/>
          </a:xfrm>
          <a:prstGeom prst="rect">
            <a:avLst/>
          </a:prstGeom>
        </p:spPr>
      </p:pic>
      <p:pic>
        <p:nvPicPr>
          <p:cNvPr id="7" name="Рисунок 6" descr="незнайка_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12776"/>
            <a:ext cx="2912752" cy="2684097"/>
          </a:xfrm>
          <a:prstGeom prst="rect">
            <a:avLst/>
          </a:prstGeom>
        </p:spPr>
      </p:pic>
      <p:pic>
        <p:nvPicPr>
          <p:cNvPr id="8" name="Рисунок 7" descr="незнайка_0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628800"/>
            <a:ext cx="4137304" cy="2094138"/>
          </a:xfrm>
          <a:prstGeom prst="rect">
            <a:avLst/>
          </a:prstGeom>
        </p:spPr>
      </p:pic>
      <p:pic>
        <p:nvPicPr>
          <p:cNvPr id="9" name="Рисунок 8" descr="незнайка_00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4167222"/>
            <a:ext cx="4320480" cy="2390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Правила этикета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700808"/>
            <a:ext cx="5472608" cy="452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My_v_gorod_Izumrudnyj_idem_dorogoj_trudnoj_-_Detskie_minusovki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5805264"/>
            <a:ext cx="448816" cy="44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Произведения Носова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484784"/>
            <a:ext cx="2627163" cy="2759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988840"/>
            <a:ext cx="293370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5134" y="4077072"/>
            <a:ext cx="4037550" cy="241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My_v_gorod_Izumrudnyj_idem_dorogoj_trudnoj_-_Detskie_minusovki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44408" y="5733256"/>
            <a:ext cx="592832" cy="5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908720"/>
            <a:ext cx="6985187" cy="5238888"/>
          </a:xfrm>
        </p:spPr>
      </p:pic>
      <p:pic>
        <p:nvPicPr>
          <p:cNvPr id="5" name="Наталья Тимофеева - Новая книжка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5805264"/>
            <a:ext cx="520824" cy="5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2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Выставка книг Н.Носова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75933">
            <a:off x="514640" y="1603889"/>
            <a:ext cx="2686819" cy="268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149080"/>
            <a:ext cx="19050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68679">
            <a:off x="6118386" y="2910075"/>
            <a:ext cx="2415526" cy="31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3056">
            <a:off x="4659212" y="1250914"/>
            <a:ext cx="21240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667372">
            <a:off x="2852220" y="1180931"/>
            <a:ext cx="19050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32857">
            <a:off x="3958608" y="4263180"/>
            <a:ext cx="15240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Николай Носов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850098"/>
            <a:ext cx="36004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467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Трилогия о Незнайке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2459598" cy="301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916832"/>
            <a:ext cx="2121024" cy="3223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636912"/>
            <a:ext cx="2322876" cy="3078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Detskie_pesni_-_V_Trave_Sidel_Kuznechik_V._SHainskij_-_N._Nosov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72400" y="5733256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7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8" name="Рисунок 15" descr="tcvet2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62857" y="4112418"/>
            <a:ext cx="14033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Рисунок 16" descr="tcvet2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049169" y="4166394"/>
            <a:ext cx="140335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Рисунок 17" descr="tcvet1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3140968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Рисунок 18" descr="tcvet1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06896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Рисунок 19" descr="0_85bae_323b0650_S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933056"/>
            <a:ext cx="16002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Рисунок 20" descr="0_85bb1_5dc0b254_S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8" y="5286375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Рисунок 21" descr="72718543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3140968"/>
            <a:ext cx="1654175" cy="157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Рисунок 22" descr="0_85bad_541d5b90_S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2420888"/>
            <a:ext cx="17907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6" name="Рисунок 23" descr="93818587_Smaylik_animaciya_Solnuyshko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19672" y="0"/>
            <a:ext cx="25336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Про </a:t>
            </a:r>
            <a:r>
              <a:rPr lang="ru-RU" sz="4800" b="1" dirty="0" err="1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Знайку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pyfqr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628800"/>
            <a:ext cx="5089938" cy="4605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Про Торопыжку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njh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1556792"/>
            <a:ext cx="4320480" cy="5027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Про Авоську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fdj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1783784"/>
            <a:ext cx="4608512" cy="4567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Мастерская </a:t>
            </a:r>
            <a:b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Винтика и </a:t>
            </a:r>
            <a:r>
              <a:rPr lang="ru-RU" sz="4400" b="1" dirty="0" err="1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Шпунтика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i_0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1772816"/>
            <a:ext cx="4633928" cy="4798690"/>
          </a:xfrm>
          <a:prstGeom prst="rect">
            <a:avLst/>
          </a:prstGeom>
        </p:spPr>
      </p:pic>
      <p:pic>
        <p:nvPicPr>
          <p:cNvPr id="5" name="My_v_gorod_Izumrudnyj_idem_dorogoj_trudnoj_-_Detskie_minusovki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5733256"/>
            <a:ext cx="520824" cy="5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59</TotalTime>
  <Words>24</Words>
  <Application>Microsoft Office PowerPoint</Application>
  <PresentationFormat>Экран (4:3)</PresentationFormat>
  <Paragraphs>11</Paragraphs>
  <Slides>14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В МИРЕ КНИГ  НИКОЛАЯ НОСОВА</vt:lpstr>
      <vt:lpstr>Выставка книг Н.Носова</vt:lpstr>
      <vt:lpstr>Николай Носов</vt:lpstr>
      <vt:lpstr>Трилогия о Незнайке</vt:lpstr>
      <vt:lpstr>Слайд 5</vt:lpstr>
      <vt:lpstr>Про Знайку</vt:lpstr>
      <vt:lpstr>Про Торопыжку</vt:lpstr>
      <vt:lpstr>Про Авоську</vt:lpstr>
      <vt:lpstr>Мастерская  Винтика и Шпунтика</vt:lpstr>
      <vt:lpstr>Слайд 10</vt:lpstr>
      <vt:lpstr>Портреты друзей</vt:lpstr>
      <vt:lpstr>Правила этикета</vt:lpstr>
      <vt:lpstr>Произведения Носова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КНИГ  НИКОЛАЯ НОСОВА</dc:title>
  <dc:creator>UserXP</dc:creator>
  <cp:lastModifiedBy>UserXP</cp:lastModifiedBy>
  <cp:revision>7</cp:revision>
  <dcterms:created xsi:type="dcterms:W3CDTF">2014-04-23T13:16:23Z</dcterms:created>
  <dcterms:modified xsi:type="dcterms:W3CDTF">2014-05-26T15:28:01Z</dcterms:modified>
</cp:coreProperties>
</file>